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image" Target="../media/image92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image" Target="../media/image96.png"/><Relationship Id="rId6" Type="http://schemas.openxmlformats.org/officeDocument/2006/relationships/image" Target="../media/image97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image" Target="../media/image100.png"/><Relationship Id="rId5" Type="http://schemas.openxmlformats.org/officeDocument/2006/relationships/image" Target="../media/image101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Relationship Id="rId14" Type="http://schemas.openxmlformats.org/officeDocument/2006/relationships/image" Target="../media/image1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png"/><Relationship Id="rId3" Type="http://schemas.openxmlformats.org/officeDocument/2006/relationships/image" Target="../media/image118.png"/><Relationship Id="rId4" Type="http://schemas.openxmlformats.org/officeDocument/2006/relationships/image" Target="../media/image119.png"/><Relationship Id="rId5" Type="http://schemas.openxmlformats.org/officeDocument/2006/relationships/image" Target="../media/image120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Relationship Id="rId8" Type="http://schemas.openxmlformats.org/officeDocument/2006/relationships/image" Target="../media/image123.png"/><Relationship Id="rId9" Type="http://schemas.openxmlformats.org/officeDocument/2006/relationships/image" Target="../media/image124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pn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2" Type="http://schemas.openxmlformats.org/officeDocument/2006/relationships/image" Target="../media/image16.png"/><Relationship Id="rId13" Type="http://schemas.openxmlformats.org/officeDocument/2006/relationships/image" Target="../media/image17.png"/><Relationship Id="rId14" Type="http://schemas.openxmlformats.org/officeDocument/2006/relationships/image" Target="../media/image18.png"/><Relationship Id="rId15" Type="http://schemas.openxmlformats.org/officeDocument/2006/relationships/image" Target="../media/image19.png"/><Relationship Id="rId16" Type="http://schemas.openxmlformats.org/officeDocument/2006/relationships/image" Target="../media/image20.png"/><Relationship Id="rId17" Type="http://schemas.openxmlformats.org/officeDocument/2006/relationships/image" Target="../media/image21.png"/><Relationship Id="rId18" Type="http://schemas.openxmlformats.org/officeDocument/2006/relationships/image" Target="../media/image22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3" Type="http://schemas.openxmlformats.org/officeDocument/2006/relationships/image" Target="../media/image153.png"/><Relationship Id="rId4" Type="http://schemas.openxmlformats.org/officeDocument/2006/relationships/image" Target="../media/image15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50662" y="3074824"/>
            <a:ext cx="9049172" cy="253961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61135" y="2683097"/>
            <a:ext cx="6937311" cy="6856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69686" y="-81811"/>
            <a:ext cx="5494741" cy="10444112"/>
            <a:chOff x="-69686" y="-81811"/>
            <a:chExt cx="5494741" cy="10444112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9686" y="-81811"/>
              <a:ext cx="5494741" cy="10444112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664945" y="5325065"/>
            <a:ext cx="3127389" cy="16050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7793496" y="-44009"/>
            <a:ext cx="567017" cy="10391635"/>
            <a:chOff x="17793496" y="-44009"/>
            <a:chExt cx="567017" cy="1039163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793496" y="-44009"/>
              <a:ext cx="567017" cy="10391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82899" y="6389470"/>
            <a:ext cx="5900044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9503" y="407903"/>
            <a:ext cx="3259201" cy="72816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7540" y="1342926"/>
            <a:ext cx="8953996" cy="4536296"/>
            <a:chOff x="877540" y="1342926"/>
            <a:chExt cx="8953996" cy="45362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77540" y="1342926"/>
              <a:ext cx="8953996" cy="45362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872750" y="5270995"/>
            <a:ext cx="1303445" cy="1412412"/>
            <a:chOff x="5872750" y="5270995"/>
            <a:chExt cx="1303445" cy="141241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72750" y="5270995"/>
              <a:ext cx="1303445" cy="141241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940701" y="5049919"/>
            <a:ext cx="5865229" cy="185517"/>
            <a:chOff x="1940701" y="5049919"/>
            <a:chExt cx="5865229" cy="18551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940701" y="5049919"/>
              <a:ext cx="5865229" cy="1855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38963" y="1342926"/>
            <a:ext cx="9093921" cy="7800021"/>
            <a:chOff x="738963" y="1342926"/>
            <a:chExt cx="9093921" cy="780002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38963" y="1342926"/>
              <a:ext cx="9093921" cy="780002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924966" y="3021240"/>
            <a:ext cx="3940525" cy="119818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590" y="407903"/>
            <a:ext cx="3743150" cy="7281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68339" y="2187094"/>
            <a:ext cx="3110399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288410" y="2373753"/>
            <a:ext cx="2544474" cy="210276"/>
            <a:chOff x="7288410" y="2373753"/>
            <a:chExt cx="2544474" cy="21027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88410" y="2373753"/>
              <a:ext cx="2544474" cy="210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81426" y="2735634"/>
            <a:ext cx="453140" cy="294699"/>
            <a:chOff x="8481426" y="2735634"/>
            <a:chExt cx="453140" cy="29469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8481426" y="2735634"/>
              <a:ext cx="453140" cy="294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805017" y="2967529"/>
            <a:ext cx="2055734" cy="210276"/>
            <a:chOff x="8805017" y="2967529"/>
            <a:chExt cx="2055734" cy="21027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660000">
              <a:off x="8805017" y="2967529"/>
              <a:ext cx="2055734" cy="21027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180146" y="6027109"/>
            <a:ext cx="453140" cy="294699"/>
            <a:chOff x="6180146" y="6027109"/>
            <a:chExt cx="453140" cy="29469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6180146" y="6027109"/>
              <a:ext cx="453140" cy="2946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503737" y="6069321"/>
            <a:ext cx="2055734" cy="210276"/>
            <a:chOff x="6503737" y="6069321"/>
            <a:chExt cx="2055734" cy="21027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03737" y="6069321"/>
              <a:ext cx="2055734" cy="21027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800646" y="5626792"/>
            <a:ext cx="5741991" cy="119818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28093" y="1530657"/>
            <a:ext cx="3385205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576358" y="8831451"/>
            <a:ext cx="7203062" cy="6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04550" y="3073754"/>
            <a:ext cx="6171429" cy="4138206"/>
            <a:chOff x="1504550" y="3073754"/>
            <a:chExt cx="6171429" cy="41382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04550" y="3073754"/>
              <a:ext cx="6171429" cy="41382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8985" y="2281448"/>
            <a:ext cx="6171429" cy="5722818"/>
            <a:chOff x="10008985" y="2281448"/>
            <a:chExt cx="6171429" cy="572281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008985" y="2281448"/>
              <a:ext cx="6171429" cy="572281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32495" y="1530654"/>
            <a:ext cx="1844769" cy="72816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80847" y="6414955"/>
            <a:ext cx="874724" cy="617413"/>
            <a:chOff x="3780847" y="6414955"/>
            <a:chExt cx="874724" cy="61741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80847" y="6414955"/>
              <a:ext cx="874724" cy="617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718643" y="4218920"/>
            <a:ext cx="7158533" cy="152920"/>
            <a:chOff x="3718643" y="4218920"/>
            <a:chExt cx="7158533" cy="15292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520000">
              <a:off x="3718643" y="4218920"/>
              <a:ext cx="7158533" cy="1529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6863" y="592135"/>
            <a:ext cx="2053834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83552" y="8030917"/>
            <a:ext cx="9275522" cy="1198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94389" y="3339524"/>
            <a:ext cx="14096935" cy="3862941"/>
            <a:chOff x="2094389" y="3339524"/>
            <a:chExt cx="14096935" cy="386294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94389" y="3339524"/>
              <a:ext cx="14096935" cy="386294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658" y="407903"/>
            <a:ext cx="3090257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60817" y="1503744"/>
            <a:ext cx="3103017" cy="6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018333" y="3053061"/>
            <a:ext cx="12249049" cy="3634691"/>
            <a:chOff x="3018333" y="3053061"/>
            <a:chExt cx="12249049" cy="36346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18333" y="3053061"/>
              <a:ext cx="12249049" cy="363469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79265" y="7333067"/>
            <a:ext cx="10367548" cy="11981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658" y="407903"/>
            <a:ext cx="3090257" cy="7281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6076" y="1359253"/>
            <a:ext cx="11093301" cy="8512271"/>
            <a:chOff x="876076" y="1359253"/>
            <a:chExt cx="11093301" cy="851227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6076" y="1359253"/>
              <a:ext cx="11093301" cy="851227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80330" y="2747446"/>
            <a:ext cx="3940528" cy="119818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149419" y="3028705"/>
            <a:ext cx="5283227" cy="210276"/>
            <a:chOff x="6149419" y="3028705"/>
            <a:chExt cx="5283227" cy="210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6149419" y="3028705"/>
              <a:ext cx="5283227" cy="21027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32070" y="2845482"/>
            <a:ext cx="309607" cy="207676"/>
            <a:chOff x="5932070" y="2845482"/>
            <a:chExt cx="309607" cy="20767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040000">
              <a:off x="5932070" y="2845482"/>
              <a:ext cx="309607" cy="20767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729967" y="3558401"/>
            <a:ext cx="2566086" cy="210276"/>
            <a:chOff x="5729967" y="3558401"/>
            <a:chExt cx="2566086" cy="2102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480000">
              <a:off x="5729967" y="3558401"/>
              <a:ext cx="2566086" cy="2102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48605" y="3657981"/>
            <a:ext cx="3683201" cy="68569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8478953" y="2050511"/>
            <a:ext cx="3216481" cy="210276"/>
            <a:chOff x="8478953" y="2050511"/>
            <a:chExt cx="3216481" cy="21027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720000">
              <a:off x="8478953" y="2050511"/>
              <a:ext cx="3216481" cy="21027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581716" y="1430201"/>
            <a:ext cx="5084810" cy="685698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59627" y="7387518"/>
            <a:ext cx="3837673" cy="293413"/>
            <a:chOff x="9659627" y="7387518"/>
            <a:chExt cx="3837673" cy="29341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5400000">
              <a:off x="9659627" y="7387518"/>
              <a:ext cx="3837673" cy="2934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682150" y="7429087"/>
            <a:ext cx="1268761" cy="210276"/>
            <a:chOff x="11682150" y="7429087"/>
            <a:chExt cx="1268761" cy="21027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82150" y="7429087"/>
              <a:ext cx="1268761" cy="210276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853701" y="6986558"/>
            <a:ext cx="4627881" cy="119818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658" y="407903"/>
            <a:ext cx="3090257" cy="7281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66562" y="2310357"/>
            <a:ext cx="15419242" cy="5665000"/>
            <a:chOff x="566562" y="2310357"/>
            <a:chExt cx="15419242" cy="566500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6562" y="2310357"/>
              <a:ext cx="15419242" cy="56650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773559" y="2588568"/>
            <a:ext cx="1391363" cy="657937"/>
            <a:chOff x="15773559" y="2588568"/>
            <a:chExt cx="1391363" cy="657937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773559" y="2588568"/>
              <a:ext cx="1391363" cy="65793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108809" y="2214004"/>
            <a:ext cx="1213949" cy="192705"/>
            <a:chOff x="8108809" y="2214004"/>
            <a:chExt cx="1213949" cy="1927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3300000">
              <a:off x="8108809" y="2214004"/>
              <a:ext cx="1213949" cy="192705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091430" y="1485973"/>
            <a:ext cx="4145209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658" y="407903"/>
            <a:ext cx="3090257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7199" y="4854620"/>
            <a:ext cx="3400541" cy="6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423" y="1342926"/>
            <a:ext cx="9131716" cy="5660239"/>
            <a:chOff x="618423" y="1342926"/>
            <a:chExt cx="9131716" cy="566023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8423" y="1342926"/>
              <a:ext cx="9131716" cy="56602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8423" y="7003165"/>
            <a:ext cx="8777945" cy="2777906"/>
            <a:chOff x="618423" y="7003165"/>
            <a:chExt cx="8777945" cy="277790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8423" y="7003165"/>
              <a:ext cx="8777945" cy="27779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96362" y="3612008"/>
            <a:ext cx="632231" cy="293413"/>
            <a:chOff x="7096362" y="3612008"/>
            <a:chExt cx="632231" cy="29341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7096362" y="3612008"/>
              <a:ext cx="632231" cy="2934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422175" y="3394604"/>
            <a:ext cx="1268761" cy="210276"/>
            <a:chOff x="7422175" y="3394604"/>
            <a:chExt cx="1268761" cy="21027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380000">
              <a:off x="7422175" y="3394604"/>
              <a:ext cx="1268761" cy="210276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30163" y="2607423"/>
            <a:ext cx="7126622" cy="119818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7658" y="407903"/>
            <a:ext cx="3090257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177239" y="6332246"/>
            <a:ext cx="3673487" cy="1198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6790" y="1342926"/>
            <a:ext cx="10497522" cy="7856137"/>
            <a:chOff x="766790" y="1342926"/>
            <a:chExt cx="10497522" cy="78561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6790" y="1342926"/>
              <a:ext cx="10497522" cy="78561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77239" y="2173125"/>
            <a:ext cx="3792913" cy="119818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19503" y="407903"/>
            <a:ext cx="4148405" cy="7281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262152" y="4854620"/>
            <a:ext cx="5975882" cy="68569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98701" y="1172235"/>
            <a:ext cx="6290841" cy="8982867"/>
            <a:chOff x="2398701" y="1172235"/>
            <a:chExt cx="6290841" cy="898286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8701" y="1172235"/>
              <a:ext cx="6290841" cy="89828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32787" y="2535125"/>
            <a:ext cx="14220141" cy="5215465"/>
            <a:chOff x="2032787" y="2535125"/>
            <a:chExt cx="14220141" cy="521546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32787" y="2535125"/>
              <a:ext cx="14220141" cy="521546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7250" y="483816"/>
            <a:ext cx="3669242" cy="190471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31239" y="3510744"/>
            <a:ext cx="2073091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443568" y="3499829"/>
            <a:ext cx="1143111" cy="1143111"/>
            <a:chOff x="3443568" y="3499829"/>
            <a:chExt cx="1143111" cy="114311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43568" y="3499829"/>
              <a:ext cx="1143111" cy="114311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97049" y="3510744"/>
            <a:ext cx="1482630" cy="6856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497049" y="4051154"/>
            <a:ext cx="3186206" cy="68569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20727" y="3450016"/>
            <a:ext cx="1143111" cy="1143111"/>
            <a:chOff x="10120727" y="3450016"/>
            <a:chExt cx="1143111" cy="11431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120727" y="3450016"/>
              <a:ext cx="1143111" cy="114311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943154" y="5394354"/>
            <a:ext cx="816360" cy="685697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943154" y="5934763"/>
            <a:ext cx="1482630" cy="68569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443568" y="5352859"/>
            <a:ext cx="1143111" cy="1143111"/>
            <a:chOff x="3443568" y="5352859"/>
            <a:chExt cx="1143111" cy="11431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443568" y="5352859"/>
              <a:ext cx="1143111" cy="114311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608954" y="5394354"/>
            <a:ext cx="2148899" cy="68569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608976" y="5934762"/>
            <a:ext cx="2073091" cy="68569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120727" y="5303047"/>
            <a:ext cx="1143111" cy="1143111"/>
            <a:chOff x="10120727" y="5303047"/>
            <a:chExt cx="1143111" cy="1143111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120727" y="5303047"/>
              <a:ext cx="1143111" cy="114311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310366" y="5479254"/>
            <a:ext cx="761742" cy="782777"/>
            <a:chOff x="10310366" y="5479254"/>
            <a:chExt cx="761742" cy="78277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310366" y="5479254"/>
              <a:ext cx="761742" cy="78277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647668" y="3666110"/>
            <a:ext cx="730250" cy="812562"/>
            <a:chOff x="3647668" y="3666110"/>
            <a:chExt cx="730250" cy="812562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647668" y="3666110"/>
              <a:ext cx="730250" cy="81256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0272271" y="3683006"/>
            <a:ext cx="790856" cy="714286"/>
            <a:chOff x="10272271" y="3683006"/>
            <a:chExt cx="790856" cy="71428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0272271" y="3683006"/>
              <a:ext cx="790856" cy="71428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529282" y="5451405"/>
            <a:ext cx="965740" cy="965740"/>
            <a:chOff x="3529282" y="5451405"/>
            <a:chExt cx="965740" cy="96574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29282" y="5451405"/>
              <a:ext cx="965740" cy="9657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9"/>
            <a:ext cx="2267369" cy="1904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2956" y="1967518"/>
            <a:ext cx="1694147" cy="190471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916796" y="2467518"/>
            <a:ext cx="2317516" cy="2317516"/>
            <a:chOff x="2916796" y="2467518"/>
            <a:chExt cx="2317516" cy="231751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916796" y="2467518"/>
              <a:ext cx="2317516" cy="231751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1287" y="6690620"/>
            <a:ext cx="1482632" cy="68569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9"/>
            <a:ext cx="5967080" cy="1904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2956" y="1967518"/>
            <a:ext cx="1694147" cy="190471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61287" y="6853887"/>
            <a:ext cx="2073094" cy="68569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4" y="2448918"/>
            <a:ext cx="1938773" cy="1992310"/>
            <a:chOff x="3112714" y="2448918"/>
            <a:chExt cx="1938773" cy="19923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112714" y="2448918"/>
              <a:ext cx="1938773" cy="19923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76796" y="6643514"/>
            <a:ext cx="14669692" cy="155384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2090476" y="2509082"/>
            <a:ext cx="14096935" cy="2064553"/>
            <a:chOff x="2090476" y="2509082"/>
            <a:chExt cx="14096935" cy="2064553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90476" y="2509082"/>
              <a:ext cx="14096935" cy="20645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649282" y="4238975"/>
            <a:ext cx="760213" cy="233946"/>
            <a:chOff x="8649282" y="4238975"/>
            <a:chExt cx="760213" cy="2339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8649282" y="4238975"/>
              <a:ext cx="760213" cy="2339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461403" y="4790476"/>
            <a:ext cx="13168625" cy="351439"/>
            <a:chOff x="2461403" y="4790476"/>
            <a:chExt cx="13168625" cy="35143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1403" y="4790476"/>
              <a:ext cx="13168625" cy="351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601119" y="4259508"/>
            <a:ext cx="6080514" cy="2419760"/>
            <a:chOff x="3601119" y="4259508"/>
            <a:chExt cx="6080514" cy="24197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426402" y="4093638"/>
              <a:ext cx="6764608" cy="221159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574580" y="6069626"/>
              <a:ext cx="238853" cy="8150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910204" y="3509914"/>
            <a:ext cx="4249348" cy="2379635"/>
            <a:chOff x="9910204" y="3509914"/>
            <a:chExt cx="4249348" cy="23796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0204" y="3509914"/>
              <a:ext cx="4249348" cy="237963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9"/>
            <a:ext cx="5967080" cy="1904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2962" y="1967519"/>
            <a:ext cx="1694147" cy="190471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0" y="2722117"/>
            <a:ext cx="1867091" cy="2077547"/>
            <a:chOff x="3112710" y="2722117"/>
            <a:chExt cx="1867091" cy="20775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2710" y="2722117"/>
              <a:ext cx="1867091" cy="20775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8571" y="1645990"/>
            <a:ext cx="8756762" cy="7408867"/>
            <a:chOff x="-28571" y="1645990"/>
            <a:chExt cx="8756762" cy="74088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8571" y="1645990"/>
              <a:ext cx="8756762" cy="740886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1656" y="2067469"/>
            <a:ext cx="6304350" cy="12698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5464" y="3638268"/>
            <a:ext cx="6118132" cy="116774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570" y="3158275"/>
            <a:ext cx="5033398" cy="6856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631626" y="2388151"/>
            <a:ext cx="7617271" cy="5924544"/>
            <a:chOff x="9631626" y="2388151"/>
            <a:chExt cx="7617271" cy="592454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31626" y="2388151"/>
              <a:ext cx="7617271" cy="592454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5464" y="4818439"/>
            <a:ext cx="6363268" cy="6856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97843" y="6270230"/>
            <a:ext cx="7816946" cy="164978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75739" y="1736655"/>
            <a:ext cx="14177501" cy="6717167"/>
            <a:chOff x="2075739" y="1736655"/>
            <a:chExt cx="14177501" cy="671716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75739" y="1736655"/>
              <a:ext cx="14177501" cy="671716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69861" y="5263709"/>
            <a:ext cx="4117225" cy="190471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3380189" y="1734781"/>
            <a:ext cx="2873034" cy="2873034"/>
            <a:chOff x="13380189" y="1734781"/>
            <a:chExt cx="2873034" cy="2873034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380189" y="1734781"/>
              <a:ext cx="2873034" cy="2873034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102956" y="1967518"/>
            <a:ext cx="1694147" cy="190471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112714" y="2779827"/>
            <a:ext cx="1917704" cy="1732032"/>
            <a:chOff x="3112714" y="2779827"/>
            <a:chExt cx="1917704" cy="17320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12714" y="2779827"/>
              <a:ext cx="1917704" cy="1732032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061287" y="6690620"/>
            <a:ext cx="3186206" cy="68569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49862" y="1581954"/>
            <a:ext cx="7858852" cy="6856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267557" y="4202654"/>
            <a:ext cx="3405629" cy="119818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6590" y="407903"/>
            <a:ext cx="4074747" cy="7281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4492" y="9152266"/>
            <a:ext cx="7769807" cy="62396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1290" y="2657083"/>
            <a:ext cx="9980050" cy="5849159"/>
            <a:chOff x="801290" y="2657083"/>
            <a:chExt cx="9980050" cy="584915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01290" y="2657083"/>
              <a:ext cx="9980050" cy="58491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118686" y="6165854"/>
            <a:ext cx="3996091" cy="119818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093356" y="3513868"/>
            <a:ext cx="3415814" cy="119818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6590" y="407903"/>
            <a:ext cx="3232461" cy="72816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567144" y="5596306"/>
            <a:ext cx="4422776" cy="119818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35860" y="1342926"/>
            <a:ext cx="10950688" cy="7856137"/>
            <a:chOff x="935860" y="1342926"/>
            <a:chExt cx="10950688" cy="785613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5860" y="1342926"/>
              <a:ext cx="10950688" cy="785613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3819" y="1342926"/>
            <a:ext cx="10978285" cy="7856137"/>
            <a:chOff x="953819" y="1342926"/>
            <a:chExt cx="10978285" cy="785613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3819" y="1342926"/>
              <a:ext cx="10978285" cy="785613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97658" y="407903"/>
            <a:ext cx="3800069" cy="72816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80109" y="6534870"/>
            <a:ext cx="6879524" cy="119818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882751" y="7004188"/>
            <a:ext cx="1752299" cy="210276"/>
            <a:chOff x="7882751" y="7004188"/>
            <a:chExt cx="1752299" cy="21027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82751" y="7004188"/>
              <a:ext cx="1752299" cy="21027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85733" y="1342926"/>
            <a:ext cx="8991536" cy="3928068"/>
            <a:chOff x="1085733" y="1342926"/>
            <a:chExt cx="8991536" cy="392806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5733" y="1342926"/>
              <a:ext cx="8991536" cy="3928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4970" y="1342926"/>
            <a:ext cx="478291" cy="7856137"/>
            <a:chOff x="-184970" y="1342926"/>
            <a:chExt cx="478291" cy="78561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4970" y="1342926"/>
              <a:ext cx="478291" cy="785613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8677" y="5497106"/>
            <a:ext cx="15076986" cy="266709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9503" y="407903"/>
            <a:ext cx="3823694" cy="7281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2021-12-14T18:05:01Z</dcterms:created>
  <dcterms:modified xsi:type="dcterms:W3CDTF">2021-12-14T18:05:01Z</dcterms:modified>
</cp:coreProperties>
</file>